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0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.png>
</file>

<file path=ppt/media/image10.gif>
</file>

<file path=ppt/media/image11.jpeg>
</file>

<file path=ppt/media/image12.jpeg>
</file>

<file path=ppt/media/image13.png>
</file>

<file path=ppt/media/image14.png>
</file>

<file path=ppt/media/image15.jpeg>
</file>

<file path=ppt/media/image2.png>
</file>

<file path=ppt/media/image3.png>
</file>

<file path=ppt/media/image4.jpeg>
</file>

<file path=ppt/media/image4.png>
</file>

<file path=ppt/media/image5.gif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87D376-9839-B189-3102-FB81F27897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0912E69-0A44-60E7-DEF1-5F17796F4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9549F1-1A86-ACD0-2FB9-76F7A09D5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69B728-9744-7BD7-53DD-66E0CD593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C63DDF-4E32-227E-68F9-F5DEFA0A6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8335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165A8D-C2BE-21DF-A55F-0B63209B9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0E97F9F-FEB8-B12D-D164-41CBAC86DE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9D4CED-C5B1-DF70-4322-496355D7C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D3EFAE-A235-0E54-1B10-8933A9DE8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14147D-5814-2BDB-258F-BCE1FEE75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0988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8CB8307-6A6B-5F4E-B298-2A4669216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72876C1-48A0-FD09-E847-CC1D016FD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071BCF-C422-D190-03C1-2E69EF721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6E9C45-B21F-A334-C8FD-D3E572CE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A6F97D-E5DC-B522-A11E-F7451BB9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4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94DAF4-C087-E1BD-03A8-9643AFCFF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D710C9-452B-0F1D-1A96-DEB1F3CBD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F192A7-9E4C-A204-47AD-E6D9825A4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73CF5C-4B19-A4B2-B58A-08AFAD2DA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897B2C-24F9-614C-6B90-C1CB0EE6A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8351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ADE65D-25A1-5F9C-2802-5533599D6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31D210-696C-C9F0-F3C8-B1D77758D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8DE0BF-B034-08D0-F9B0-D5C8824B6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036BD0-ABE8-E0C9-4248-569115C24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C8D881-E2E2-6259-FB59-4B4017B24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901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B7D81-3F77-2766-6243-7C76BED19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883B4E-BEE0-F828-BDA8-9C7692FE6E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1BD50A8-597D-8E86-640C-3AE5EFA72D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5320A4-A0EA-8526-7CFD-AEE93AEA3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04F8D8-0A17-D321-2E13-C618DE7DC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66CC249-6EE6-7944-53FF-7EAB8B1F1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4251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BE0570-E506-E740-7ABC-817E17A52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05B80E-30A9-FEA8-CB6F-F0EB881EED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B1DF6AA-D59C-9FAE-872C-4AE62CA51C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6C9B30F-49F3-6DE6-8C49-DD37F44887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69643BB-9511-B72C-83A1-29E0DDE3CF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B5B62E-1126-1FB6-6806-EF1538F01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421A9AB-A0DE-F0CD-AE0E-0E0B3D20A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E9B6F88-FF57-9394-78D1-19DD68E45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4887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87048-F772-35AE-6CB8-46BAEDED8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06B640D-5F65-84DB-3C5A-81DCA7C4E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E8CAF67-9B9C-F7F7-6B0B-EB7587B0C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474E85-280A-9721-DC41-8793A17F3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9195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FF382AC-E576-4C34-8199-4D09036BB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3876B4-D324-827A-5389-148A67B34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726119C-D6EC-0B49-0A76-B6A5D6E2B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2186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826494-6099-326D-C415-CFA3934F5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89DA17-C97F-8E91-C38B-24211C9A3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8DAFB0-A573-277B-3CA2-2388271E9A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5627D22-1163-6B9D-4771-571477706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C9852CD-0F5D-9EEA-D244-D7B2E4AAD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7547AF-56AD-C823-443F-5BFF6068A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7266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D9E317-5546-9872-2508-AD49212B4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3683D32-2E0A-FF9D-B14D-9188CB477B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6E8963F-14DB-38F5-FA42-0D8B005DC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5844AED-DF4D-6F87-6BCB-E2784C8A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A3EE33-979E-4045-FA54-9983135E1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B60A48A-2D8F-F899-A465-8EAF71281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4590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0D65CF-F0D8-F727-08F4-D721A61DC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E7055B5-41E3-349C-4C6A-9432195C3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7701A5-3FAB-C745-57E9-C2018A79A1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D7C49-5E4D-43D3-ADF0-8F7172399A21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4B3084-A37F-9B89-9F95-3C79B8D45F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BE8092-D4D9-069B-0D3C-08A9C27B40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CBA161-7F2C-4B26-BF79-E0005E7EEF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6985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9884A9-560E-EF1D-37E9-DF8326980F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Семинар 4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9C8B042-4FE7-996E-309F-9B56CD2D2C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Оптимизаторы и метрики качества модели</a:t>
            </a:r>
          </a:p>
        </p:txBody>
      </p:sp>
    </p:spTree>
    <p:extLst>
      <p:ext uri="{BB962C8B-B14F-4D97-AF65-F5344CB8AC3E}">
        <p14:creationId xmlns:p14="http://schemas.microsoft.com/office/powerpoint/2010/main" val="298362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9EE9DF-FB9D-C190-AA76-A71B3E4FB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Переобучение</a:t>
            </a:r>
          </a:p>
        </p:txBody>
      </p:sp>
      <p:pic>
        <p:nvPicPr>
          <p:cNvPr id="7170" name="Picture 2" descr="Machine Learning: How to Prevent Overfitting | by Ken Hoffman | The Startup  | Medium">
            <a:extLst>
              <a:ext uri="{FF2B5EF4-FFF2-40B4-BE49-F238E27FC236}">
                <a16:creationId xmlns:a16="http://schemas.microsoft.com/office/drawing/2014/main" id="{D3FDAD8C-BCBA-368F-F8CA-BA69DECEF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50321"/>
            <a:ext cx="10715625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249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6BD032-119F-A47C-8E00-5D0AFF5B3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Переобучение</a:t>
            </a:r>
          </a:p>
        </p:txBody>
      </p:sp>
      <p:pic>
        <p:nvPicPr>
          <p:cNvPr id="8194" name="Picture 2" descr="НОУ ИНТУИТ | Лекция | Методы классификации и прогнозирования. Нейронные сети">
            <a:extLst>
              <a:ext uri="{FF2B5EF4-FFF2-40B4-BE49-F238E27FC236}">
                <a16:creationId xmlns:a16="http://schemas.microsoft.com/office/drawing/2014/main" id="{350AEFC4-130B-7DA3-2F26-E6F5EDA9E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3533" y="1690688"/>
            <a:ext cx="7347615" cy="444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444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C3704D-0D60-60CA-F9AF-AA3E28B46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Практика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B99128-97FB-5A65-2C95-7D5B68EF4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Пишем код</a:t>
            </a:r>
          </a:p>
        </p:txBody>
      </p:sp>
    </p:spTree>
    <p:extLst>
      <p:ext uri="{BB962C8B-B14F-4D97-AF65-F5344CB8AC3E}">
        <p14:creationId xmlns:p14="http://schemas.microsoft.com/office/powerpoint/2010/main" val="1851177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C1A5A2-DD7E-9D81-045F-2A8CE2E1F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алгоритму тяжело сойтись?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5657177-6121-6291-33BF-51F0FA0419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62665" y="1648645"/>
                <a:ext cx="4835013" cy="4351338"/>
              </a:xfrm>
            </p:spPr>
            <p:txBody>
              <a:bodyPr>
                <a:normAutofit lnSpcReduction="10000"/>
              </a:bodyPr>
              <a:lstStyle/>
              <a:p>
                <a:pPr marL="514350" indent="-514350"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 </a:t>
                </a:r>
              </a:p>
              <a:p>
                <a:pPr marL="0" indent="0">
                  <a:buNone/>
                </a:pPr>
                <a:r>
                  <a:rPr lang="en-US" b="1" dirty="0"/>
                  <a:t>1 </a:t>
                </a:r>
                <a:r>
                  <a:rPr lang="ru-RU" b="1" dirty="0"/>
                  <a:t>параметр </a:t>
                </a:r>
                <a:r>
                  <a:rPr lang="en-US" dirty="0"/>
                  <a:t>+ </a:t>
                </a:r>
                <a:r>
                  <a:rPr lang="ru-RU" dirty="0"/>
                  <a:t>функция потерь</a:t>
                </a:r>
              </a:p>
              <a:p>
                <a:endParaRPr lang="ru-RU" dirty="0"/>
              </a:p>
              <a:p>
                <a:endParaRPr lang="ru-RU" dirty="0"/>
              </a:p>
              <a:p>
                <a:endParaRPr lang="ru-RU" b="0" i="1" dirty="0">
                  <a:latin typeface="Cambria Math" panose="02040503050406030204" pitchFamily="18" charset="0"/>
                </a:endParaRPr>
              </a:p>
              <a:p>
                <a:endParaRPr lang="ru-RU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/>
                  <a:t>2.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US" b="1" dirty="0"/>
                  <a:t>2 </a:t>
                </a:r>
                <a:r>
                  <a:rPr lang="ru-RU" b="1" dirty="0"/>
                  <a:t>параметра </a:t>
                </a:r>
                <a:r>
                  <a:rPr lang="en-US" dirty="0"/>
                  <a:t>+ </a:t>
                </a:r>
                <a:r>
                  <a:rPr lang="ru-RU" dirty="0"/>
                  <a:t>функция потерь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5657177-6121-6291-33BF-51F0FA0419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62665" y="1648645"/>
                <a:ext cx="4835013" cy="4351338"/>
              </a:xfrm>
              <a:blipFill>
                <a:blip r:embed="rId2"/>
                <a:stretch>
                  <a:fillRect l="-26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Парабола - Простая математика">
            <a:extLst>
              <a:ext uri="{FF2B5EF4-FFF2-40B4-BE49-F238E27FC236}">
                <a16:creationId xmlns:a16="http://schemas.microsoft.com/office/drawing/2014/main" id="{70EA48A9-4569-47BB-BBD0-2DA048B8ED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053" y="1356418"/>
            <a:ext cx="2467896" cy="246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Примеры графиков простых функций в пространстве">
            <a:extLst>
              <a:ext uri="{FF2B5EF4-FFF2-40B4-BE49-F238E27FC236}">
                <a16:creationId xmlns:a16="http://schemas.microsoft.com/office/drawing/2014/main" id="{81E2543C-E687-D060-0FC0-3FF2DAEA3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872" y="3680313"/>
            <a:ext cx="5363495" cy="3177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4696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D6C671-57A9-3B14-66F2-D8ECC49BC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алгоритму тяжело сойтись?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9B23A79C-D520-1D12-2A3E-E595E503F2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294239" cy="435133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ru-RU" dirty="0"/>
                  <a:t>У этой нейросети параметров: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ru-RU" b="0" i="1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⋅4+4⋅5+5⋅6+6⋅4+4⋅3+3⋅3=16+20+30+24+12+9=</m:t>
                    </m:r>
                  </m:oMath>
                </a14:m>
                <a:r>
                  <a:rPr lang="en-US" dirty="0"/>
                  <a:t>111 </a:t>
                </a:r>
                <a:r>
                  <a:rPr lang="ru-RU" dirty="0"/>
                  <a:t>параметров + функция оптимизации</a:t>
                </a:r>
              </a:p>
              <a:p>
                <a:pPr marL="0" indent="0">
                  <a:buNone/>
                </a:pPr>
                <a:endParaRPr lang="ru-RU" dirty="0"/>
              </a:p>
              <a:p>
                <a:pPr marL="0" indent="0">
                  <a:buNone/>
                </a:pPr>
                <a:r>
                  <a:rPr lang="ru-RU" dirty="0"/>
                  <a:t>То есть стоит задача поиска минимума в </a:t>
                </a:r>
                <a:r>
                  <a:rPr lang="ru-RU" b="1" dirty="0"/>
                  <a:t>111-мерном пространстве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9B23A79C-D520-1D12-2A3E-E595E503F2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294239" cy="4351338"/>
              </a:xfrm>
              <a:blipFill>
                <a:blip r:embed="rId2"/>
                <a:stretch>
                  <a:fillRect l="-2557" t="-28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Как сократить размер нейросети на 10-20% и не проиграть в точности">
            <a:extLst>
              <a:ext uri="{FF2B5EF4-FFF2-40B4-BE49-F238E27FC236}">
                <a16:creationId xmlns:a16="http://schemas.microsoft.com/office/drawing/2014/main" id="{7E6460B4-B31E-BB58-A7C4-8CB7EB78E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248" y="1059133"/>
            <a:ext cx="7359752" cy="473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726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98574-D563-1DCC-B56E-5F418F15E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алгоритму тяжело сойтись?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B53FFC-7AAC-153F-532D-1C0FABBFF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25413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Нейросеть </a:t>
            </a:r>
            <a:r>
              <a:rPr lang="en-US" dirty="0"/>
              <a:t>Stable Diffusion </a:t>
            </a:r>
            <a:r>
              <a:rPr lang="ru-RU" dirty="0"/>
              <a:t>имеет </a:t>
            </a:r>
            <a:r>
              <a:rPr lang="ru-RU" b="1" dirty="0"/>
              <a:t>890 миллионов </a:t>
            </a:r>
            <a:r>
              <a:rPr lang="ru-RU" dirty="0"/>
              <a:t>параметров.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Нейросеть </a:t>
            </a:r>
            <a:r>
              <a:rPr lang="en-US" dirty="0"/>
              <a:t>DALL-E-2 </a:t>
            </a:r>
            <a:r>
              <a:rPr lang="ru-RU" dirty="0"/>
              <a:t>имеет </a:t>
            </a:r>
            <a:r>
              <a:rPr lang="ru-RU" b="1" dirty="0"/>
              <a:t>4.5 миллиарда </a:t>
            </a:r>
            <a:r>
              <a:rPr lang="ru-RU" dirty="0"/>
              <a:t>параметров.</a:t>
            </a:r>
          </a:p>
        </p:txBody>
      </p:sp>
      <p:pic>
        <p:nvPicPr>
          <p:cNvPr id="3074" name="Picture 2" descr="Inside Imagen. Google's Impressive Text-to-Image Alternative to OpenAI's  DALLE-2. | by Jesus Rodriguez | Medium">
            <a:extLst>
              <a:ext uri="{FF2B5EF4-FFF2-40B4-BE49-F238E27FC236}">
                <a16:creationId xmlns:a16="http://schemas.microsoft.com/office/drawing/2014/main" id="{37821B3B-1046-7D92-2690-3ACFBA38A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427" y="1621862"/>
            <a:ext cx="6409212" cy="4262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6146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08C1C3-8429-3F8B-51E3-0C39FAB71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Оптимизаторы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64A94E-09F2-80A2-6D52-7EAAB0160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Простой оптимизатор работает так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098" name="Picture 2" descr="Animation of optimization in torch // Mikhail Popov">
            <a:extLst>
              <a:ext uri="{FF2B5EF4-FFF2-40B4-BE49-F238E27FC236}">
                <a16:creationId xmlns:a16="http://schemas.microsoft.com/office/drawing/2014/main" id="{71D10CA8-79AA-1934-2F49-15FCCA91E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358" y="2438911"/>
            <a:ext cx="5405284" cy="405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5491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906DC9-6404-AEBC-F5F6-442A8C93A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Оптимизаторы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683C29-B81B-DDB6-98F9-A94EE10C7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95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Формулы: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A0CA22-FE64-6C09-10BC-EE95C5FDC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53" y="2611750"/>
            <a:ext cx="3478727" cy="187913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42C3B1D-D92A-05BD-1467-896FF97BB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2998" y="2806884"/>
            <a:ext cx="5198146" cy="98078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46B5850-BDEB-078E-CACA-9E8C06E53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905" y="4891125"/>
            <a:ext cx="7035069" cy="150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442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C5FEF7-B3BE-3D57-5E7F-D086724AF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Оптимизаторы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043D35-0A91-508E-7318-CB74FA77F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Посложнее оптимизаторы работают так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122" name="Picture 2" descr="2.2: Differentiable Circuits And PyTorch · On AI">
            <a:extLst>
              <a:ext uri="{FF2B5EF4-FFF2-40B4-BE49-F238E27FC236}">
                <a16:creationId xmlns:a16="http://schemas.microsoft.com/office/drawing/2014/main" id="{21B6F316-F361-62B4-07C1-87D91B1C8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264" y="2505946"/>
            <a:ext cx="4741730" cy="367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Keras Optimizers Explained with Examples for Beginners - MLK - Machine  Learning Knowledge">
            <a:extLst>
              <a:ext uri="{FF2B5EF4-FFF2-40B4-BE49-F238E27FC236}">
                <a16:creationId xmlns:a16="http://schemas.microsoft.com/office/drawing/2014/main" id="{409EDCAA-C496-CFA3-A975-956EF8FF3E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153"/>
          <a:stretch/>
        </p:blipFill>
        <p:spPr bwMode="auto">
          <a:xfrm>
            <a:off x="6832251" y="2305510"/>
            <a:ext cx="4192229" cy="4071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396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41832A-9A15-9A1F-564D-D243BE077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Метрики качества: классификация</a:t>
            </a:r>
          </a:p>
        </p:txBody>
      </p:sp>
      <p:pic>
        <p:nvPicPr>
          <p:cNvPr id="6146" name="Picture 2" descr="Метрики машинного обучения | ВКонтакте">
            <a:extLst>
              <a:ext uri="{FF2B5EF4-FFF2-40B4-BE49-F238E27FC236}">
                <a16:creationId xmlns:a16="http://schemas.microsoft.com/office/drawing/2014/main" id="{7B7BAEB1-2637-EB91-6BA4-E16B6F7780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549" y="1930399"/>
            <a:ext cx="7143750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Python ML - оценка модели и настройка параметров - Русские Блоги">
            <a:extLst>
              <a:ext uri="{FF2B5EF4-FFF2-40B4-BE49-F238E27FC236}">
                <a16:creationId xmlns:a16="http://schemas.microsoft.com/office/drawing/2014/main" id="{838B6885-B62F-72E8-AA6C-08AB5FDCA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24" y="2120900"/>
            <a:ext cx="4352925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6839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E14823-CBF6-46CF-7219-37F71CE1A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Метрики качества: регрессия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1B7B32-1E91-97F4-736A-5FC745172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758" y="1967781"/>
            <a:ext cx="6367546" cy="366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2281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116</Words>
  <Application>Microsoft Office PowerPoint</Application>
  <PresentationFormat>Широкоэкранный</PresentationFormat>
  <Paragraphs>32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Тема Office</vt:lpstr>
      <vt:lpstr>Семинар 4</vt:lpstr>
      <vt:lpstr>Почему алгоритму тяжело сойтись?</vt:lpstr>
      <vt:lpstr>Почему алгоритму тяжело сойтись?</vt:lpstr>
      <vt:lpstr>Почему алгоритму тяжело сойтись?</vt:lpstr>
      <vt:lpstr>Оптимизаторы</vt:lpstr>
      <vt:lpstr>Оптимизаторы</vt:lpstr>
      <vt:lpstr>Оптимизаторы</vt:lpstr>
      <vt:lpstr>Метрики качества: классификация</vt:lpstr>
      <vt:lpstr>Метрики качества: регрессия</vt:lpstr>
      <vt:lpstr>Переобучение</vt:lpstr>
      <vt:lpstr>Переобучение</vt:lpstr>
      <vt:lpstr>Практика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Семинар 3</dc:title>
  <dc:creator>Алексей Мышлянов</dc:creator>
  <cp:lastModifiedBy>Алексей Мышлянов</cp:lastModifiedBy>
  <cp:revision>8</cp:revision>
  <dcterms:created xsi:type="dcterms:W3CDTF">2022-11-09T16:03:23Z</dcterms:created>
  <dcterms:modified xsi:type="dcterms:W3CDTF">2023-11-30T15:05:45Z</dcterms:modified>
</cp:coreProperties>
</file>

<file path=docProps/thumbnail.jpeg>
</file>